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72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49D2-E20E-4589-8729-FD98B9B73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A5469-00B5-4A16-AF84-761C11487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8EC7F-11C1-43D2-8692-F96B0372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5151B-F4BD-4EBB-B467-EFA85C63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F6A23-071D-4F33-8F09-AA3E0B90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9CCD-22B0-47A1-9C19-EAA3B4F2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861EC-3437-4289-AE72-F0963AF93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FA10B-BA15-41E7-8D16-1E28B0FA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FE185-FC37-4C2F-8B5F-9DF29BC0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84911-73B0-4D41-820B-04058460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3E657-0262-426C-A1F8-523EA3257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F7D49-9315-4173-A6DD-D40CC1E47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FBF92-026D-46D2-BDA6-F7C4942F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BFCBC-4065-4CAB-9E59-B7BD0F94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1E57B-28DA-4795-8595-4B2830B6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2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78EC-647E-4410-86E5-56F74A70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D22B-CC4A-415C-BD64-3C2F2683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B001E-CC65-4A4B-B46F-236DAA6C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FF74-1C2B-4240-B87A-2C5D4748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FAE4D-4634-40EF-80EC-F55DAD98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FA6D-4A1D-413A-8941-F919FA843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6F316-1BC2-4126-A5DE-6A4917BA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605D8-A34E-4004-AFFA-652FC35F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C86D-EA68-4DE4-A86B-FE7A6FA9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099A1-0D73-4F3A-A53F-8EABFD93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2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982F-0969-411F-8AD7-968C12D3E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3828F-D815-44F4-BD73-34C5988D0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C0E46-DBF7-4662-867B-D9503241F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C7FE9-BF9C-43C9-9CB9-C6086CF7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DDE3B-9E23-48B4-9D07-BAC569D4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6A26A-1A0E-45D0-ACD8-A492F7B8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5CD8C-DBE0-4708-9417-D16DF9FA8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54AC5-639A-444E-9423-06367BA04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44114-3874-434E-9AB1-E4681D178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BD135-9FA6-43A9-B83F-8AFC03187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6A7DC-5F43-4741-9C68-D1C4272FA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2849B-39B0-4280-A18F-17F8AFE2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F10B3-8642-4E1F-A326-44599A02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BF1165-7EA0-4BE0-B24E-718BE240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9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BA0A-C0B6-4F6C-BC80-3A865555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5CD01-9D05-4DB2-B155-24A36286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C2E1C-9693-4837-AD20-10387261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D9B48-D61A-4C02-AFBE-C88B9424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0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05943A-EBFC-4B55-931F-5BBB8913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4FB98-09AD-4269-AA36-A6014604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BF8E6-6857-4249-92CD-46959074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2D34-0C99-4837-8574-D8D567A03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FC95-C4A2-4EA2-8B38-61591EEB3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42899-0D9A-438A-BEBE-1476C7BB2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2874A-6997-4B1B-B084-E0DB3CEF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A3C3F-18BE-4FF3-B753-6839F4A4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EEF7B-B0DF-462F-AA70-058784D7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4940-B50F-4F0C-AE59-BC0D9D6E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008E5-2BBC-4B65-9490-62A6AC573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2D77-89E6-4BC0-B5F3-1D56BEFE7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1F487-6440-4BB9-877A-6D354E75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AE6D-5C01-4FFB-8851-332A6ABE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2A806-9251-4875-BEC2-5F774D83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1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BA608-79F7-49C1-9D9D-90184C43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6F8B2-C1E1-48E3-A24B-396C8C99A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3483-36A1-4385-8408-77EF2F3DF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596F-B46C-4C43-A714-3EE209CFD0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7489A-D61A-4D60-BC34-8E0EAC95C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FDE3-825F-47CB-907C-9517E4B07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D47F-C556-47EC-8564-FB87FC7F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1.%20Internet%20Survey%20-%20Chart%209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2.%20Towers%20+%20Demand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3.%20Towers%20Labeled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4.%20Demand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5.%20Address%20List%20with%20Comments.xls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3.%20Internet%20Survey%20-%20Chart1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4.%20Internet%20Survey%20-%20Chart2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5.%20Internet%20Survey%20-%20Chart3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6.%20Internet%20Survey%20-%20Chart4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7.%20Internet%20Survey%20-%20Chart5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8.%20Internet%20Survey%20-%20Chart6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9.%20Internet%20Survey%20-%20Chart7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2\Desktop\Survey%20Results\ThumbDrive\10.%20Internet%20Survey%20-%20Chart8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F9CF-00C4-40B8-AF48-5798D5836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Clay County Internet Broadband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87437-CAC5-4842-AACF-32F9BD04B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81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9007E64-C641-4403-87A8-D2FD02756E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604942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0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F4C0E84-0FD4-49AE-86F8-B38C5C9A6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425252"/>
              </p:ext>
            </p:extLst>
          </p:nvPr>
        </p:nvGraphicFramePr>
        <p:xfrm>
          <a:off x="2032000" y="1957388"/>
          <a:ext cx="8128000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Acrobat Document" r:id="rId3" imgW="18249651" imgH="6600736" progId="AcroExch.Document.DC">
                  <p:link updateAutomatic="1"/>
                </p:oleObj>
              </mc:Choice>
              <mc:Fallback>
                <p:oleObj name="Acrobat Document" r:id="rId3" imgW="18249651" imgH="6600736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1957388"/>
                        <a:ext cx="8128000" cy="294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6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C451C4A-D38F-4E4C-B6AE-E5B059CF7F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242212"/>
              </p:ext>
            </p:extLst>
          </p:nvPr>
        </p:nvGraphicFramePr>
        <p:xfrm>
          <a:off x="2032000" y="1982788"/>
          <a:ext cx="8128000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Acrobat Document" r:id="rId3" imgW="23793384" imgH="8457963" progId="AcroExch.Document.DC">
                  <p:link updateAutomatic="1"/>
                </p:oleObj>
              </mc:Choice>
              <mc:Fallback>
                <p:oleObj name="Acrobat Document" r:id="rId3" imgW="23793384" imgH="8457963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1982788"/>
                        <a:ext cx="8128000" cy="288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03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053F6DD-C963-4FF8-8106-31C6902B1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77118"/>
              </p:ext>
            </p:extLst>
          </p:nvPr>
        </p:nvGraphicFramePr>
        <p:xfrm>
          <a:off x="2324100" y="2055813"/>
          <a:ext cx="75438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Acrobat Document" r:id="rId3" imgW="7543441" imgH="2743010" progId="AcroExch.Document.DC">
                  <p:link updateAutomatic="1"/>
                </p:oleObj>
              </mc:Choice>
              <mc:Fallback>
                <p:oleObj name="Acrobat Document" r:id="rId3" imgW="7543441" imgH="274301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2055813"/>
                        <a:ext cx="75438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12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E5DEAF-8012-45E2-BF0D-AAF5A9A0C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75147"/>
              </p:ext>
            </p:extLst>
          </p:nvPr>
        </p:nvGraphicFramePr>
        <p:xfrm>
          <a:off x="4479925" y="719138"/>
          <a:ext cx="32321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Worksheet" r:id="rId3" imgW="7619844" imgH="12773173" progId="Excel.Sheet.12">
                  <p:link updateAutomatic="1"/>
                </p:oleObj>
              </mc:Choice>
              <mc:Fallback>
                <p:oleObj name="Worksheet" r:id="rId3" imgW="7619844" imgH="1277317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9925" y="719138"/>
                        <a:ext cx="32321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20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44CF2C6-E65B-4A62-BF15-0B7ABEC405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894521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03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7F6D4F-FF0F-48C0-9639-2CD2F2668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849144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28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2C8A93D-4045-4258-B3D8-26E475740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59499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06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946C0FF-94ED-435E-A0DC-6D0A0DEC6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58960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3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D978F0C-96A8-45C8-AB4E-0A11753AA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15017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9EA58C0-AA86-46DB-85A7-159C8E61F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49263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06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144D5D5-62DA-433D-88A0-037517C95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463650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83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80D330A-6EAC-44D8-AEE4-05E9B75173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987032"/>
              </p:ext>
            </p:extLst>
          </p:nvPr>
        </p:nvGraphicFramePr>
        <p:xfrm>
          <a:off x="2324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Acrobat Document" r:id="rId3" imgW="7543441" imgH="5829039" progId="AcroExch.Document.DC">
                  <p:link updateAutomatic="1"/>
                </p:oleObj>
              </mc:Choice>
              <mc:Fallback>
                <p:oleObj name="Acrobat Document" r:id="rId3" imgW="7543441" imgH="5829039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0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</Words>
  <Application>Microsoft Office PowerPoint</Application>
  <PresentationFormat>Widescreen</PresentationFormat>
  <Paragraphs>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13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file:///C:\Users\Les2\Desktop\Survey%20Results\ThumbDrive\3.%20Internet%20Survey%20-%20Chart1.pdf</vt:lpstr>
      <vt:lpstr>file:///C:\Users\Les2\Desktop\Survey%20Results\ThumbDrive\4.%20Internet%20Survey%20-%20Chart2.pdf</vt:lpstr>
      <vt:lpstr>file:///C:\Users\Les2\Desktop\Survey%20Results\ThumbDrive\5.%20Internet%20Survey%20-%20Chart3.pdf</vt:lpstr>
      <vt:lpstr>file:///C:\Users\Les2\Desktop\Survey%20Results\ThumbDrive\6.%20Internet%20Survey%20-%20Chart4.pdf</vt:lpstr>
      <vt:lpstr>file:///C:\Users\Les2\Desktop\Survey%20Results\ThumbDrive\7.%20Internet%20Survey%20-%20Chart5.pdf</vt:lpstr>
      <vt:lpstr>file:///C:\Users\Les2\Desktop\Survey%20Results\ThumbDrive\8.%20Internet%20Survey%20-%20Chart6.pdf</vt:lpstr>
      <vt:lpstr>file:///C:\Users\Les2\Desktop\Survey%20Results\ThumbDrive\9.%20Internet%20Survey%20-%20Chart7.pdf</vt:lpstr>
      <vt:lpstr>file:///C:\Users\Les2\Desktop\Survey%20Results\ThumbDrive\10.%20Internet%20Survey%20-%20Chart8.pdf</vt:lpstr>
      <vt:lpstr>file:///C:\Users\Les2\Desktop\Survey%20Results\ThumbDrive\11.%20Internet%20Survey%20-%20Chart%209.pdf</vt:lpstr>
      <vt:lpstr>file:///C:\Users\Les2\Desktop\Survey%20Results\ThumbDrive\12.%20Towers%20+%20Demand.pdf</vt:lpstr>
      <vt:lpstr>file:///C:\Users\Les2\Desktop\Survey%20Results\ThumbDrive\13.%20Towers%20Labeled.pdf</vt:lpstr>
      <vt:lpstr>file:///C:\Users\Les2\Desktop\Survey%20Results\ThumbDrive\14.%20Demand.pdf</vt:lpstr>
      <vt:lpstr>file:///C:\Users\Les2\Desktop\Survey%20Results\ThumbDrive\15.%20Address%20List%20with%20Comments.xlsx</vt:lpstr>
      <vt:lpstr>Clay County Internet Broadband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Clay County Internet Broadband Survey</dc:title>
  <dc:creator>Les2</dc:creator>
  <cp:lastModifiedBy>Les2</cp:lastModifiedBy>
  <cp:revision>8</cp:revision>
  <dcterms:created xsi:type="dcterms:W3CDTF">2018-11-14T16:18:47Z</dcterms:created>
  <dcterms:modified xsi:type="dcterms:W3CDTF">2018-11-14T17:26:25Z</dcterms:modified>
</cp:coreProperties>
</file>